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9" r:id="rId3"/>
  </p:sldIdLst>
  <p:sldSz cx="13428663" cy="7559675"/>
  <p:notesSz cx="6858000" cy="9144000"/>
  <p:defaultTextStyle>
    <a:defPPr>
      <a:defRPr lang="nl-NL"/>
    </a:defPPr>
    <a:lvl1pPr marL="0" algn="l" defTabSz="1007394" rtl="0" eaLnBrk="1" latinLnBrk="0" hangingPunct="1">
      <a:defRPr sz="1983" kern="1200">
        <a:solidFill>
          <a:schemeClr val="tx1"/>
        </a:solidFill>
        <a:latin typeface="+mn-lt"/>
        <a:ea typeface="+mn-ea"/>
        <a:cs typeface="+mn-cs"/>
      </a:defRPr>
    </a:lvl1pPr>
    <a:lvl2pPr marL="503697" algn="l" defTabSz="1007394" rtl="0" eaLnBrk="1" latinLnBrk="0" hangingPunct="1">
      <a:defRPr sz="1983" kern="1200">
        <a:solidFill>
          <a:schemeClr val="tx1"/>
        </a:solidFill>
        <a:latin typeface="+mn-lt"/>
        <a:ea typeface="+mn-ea"/>
        <a:cs typeface="+mn-cs"/>
      </a:defRPr>
    </a:lvl2pPr>
    <a:lvl3pPr marL="1007394" algn="l" defTabSz="1007394" rtl="0" eaLnBrk="1" latinLnBrk="0" hangingPunct="1">
      <a:defRPr sz="1983" kern="1200">
        <a:solidFill>
          <a:schemeClr val="tx1"/>
        </a:solidFill>
        <a:latin typeface="+mn-lt"/>
        <a:ea typeface="+mn-ea"/>
        <a:cs typeface="+mn-cs"/>
      </a:defRPr>
    </a:lvl3pPr>
    <a:lvl4pPr marL="1511092" algn="l" defTabSz="1007394" rtl="0" eaLnBrk="1" latinLnBrk="0" hangingPunct="1">
      <a:defRPr sz="1983" kern="1200">
        <a:solidFill>
          <a:schemeClr val="tx1"/>
        </a:solidFill>
        <a:latin typeface="+mn-lt"/>
        <a:ea typeface="+mn-ea"/>
        <a:cs typeface="+mn-cs"/>
      </a:defRPr>
    </a:lvl4pPr>
    <a:lvl5pPr marL="2014789" algn="l" defTabSz="1007394" rtl="0" eaLnBrk="1" latinLnBrk="0" hangingPunct="1">
      <a:defRPr sz="1983" kern="1200">
        <a:solidFill>
          <a:schemeClr val="tx1"/>
        </a:solidFill>
        <a:latin typeface="+mn-lt"/>
        <a:ea typeface="+mn-ea"/>
        <a:cs typeface="+mn-cs"/>
      </a:defRPr>
    </a:lvl5pPr>
    <a:lvl6pPr marL="2518486" algn="l" defTabSz="1007394" rtl="0" eaLnBrk="1" latinLnBrk="0" hangingPunct="1">
      <a:defRPr sz="1983" kern="1200">
        <a:solidFill>
          <a:schemeClr val="tx1"/>
        </a:solidFill>
        <a:latin typeface="+mn-lt"/>
        <a:ea typeface="+mn-ea"/>
        <a:cs typeface="+mn-cs"/>
      </a:defRPr>
    </a:lvl6pPr>
    <a:lvl7pPr marL="3022183" algn="l" defTabSz="1007394" rtl="0" eaLnBrk="1" latinLnBrk="0" hangingPunct="1">
      <a:defRPr sz="1983" kern="1200">
        <a:solidFill>
          <a:schemeClr val="tx1"/>
        </a:solidFill>
        <a:latin typeface="+mn-lt"/>
        <a:ea typeface="+mn-ea"/>
        <a:cs typeface="+mn-cs"/>
      </a:defRPr>
    </a:lvl7pPr>
    <a:lvl8pPr marL="3525881" algn="l" defTabSz="1007394" rtl="0" eaLnBrk="1" latinLnBrk="0" hangingPunct="1">
      <a:defRPr sz="1983" kern="1200">
        <a:solidFill>
          <a:schemeClr val="tx1"/>
        </a:solidFill>
        <a:latin typeface="+mn-lt"/>
        <a:ea typeface="+mn-ea"/>
        <a:cs typeface="+mn-cs"/>
      </a:defRPr>
    </a:lvl8pPr>
    <a:lvl9pPr marL="4029578" algn="l" defTabSz="1007394" rtl="0" eaLnBrk="1" latinLnBrk="0" hangingPunct="1">
      <a:defRPr sz="19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1"/>
    <a:srgbClr val="6F6F6F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3785" autoAdjust="0"/>
  </p:normalViewPr>
  <p:slideViewPr>
    <p:cSldViewPr snapToGrid="0" showGuides="1">
      <p:cViewPr varScale="1">
        <p:scale>
          <a:sx n="82" d="100"/>
          <a:sy n="82" d="100"/>
        </p:scale>
        <p:origin x="390" y="90"/>
      </p:cViewPr>
      <p:guideLst>
        <p:guide orient="horz" pos="2381"/>
        <p:guide pos="423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-328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531BF-9E43-45AB-BB8E-2BCF31D97644}" type="datetimeFigureOut">
              <a:rPr lang="fi-FI" smtClean="0"/>
              <a:t>30.10.2017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752B6-1BDA-498A-B896-43955C5CA2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2053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EEFAE-3152-4244-ACDF-64FB5E81FC91}" type="datetimeFigureOut">
              <a:rPr lang="nl-NL" smtClean="0"/>
              <a:t>30-10-2017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F91E7-BF5F-4244-8009-4F828594029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95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07394" rtl="0" eaLnBrk="1" latinLnBrk="0" hangingPunct="1">
      <a:defRPr sz="1322" kern="1200">
        <a:solidFill>
          <a:schemeClr val="tx1"/>
        </a:solidFill>
        <a:latin typeface="+mn-lt"/>
        <a:ea typeface="+mn-ea"/>
        <a:cs typeface="+mn-cs"/>
      </a:defRPr>
    </a:lvl1pPr>
    <a:lvl2pPr marL="503697" algn="l" defTabSz="1007394" rtl="0" eaLnBrk="1" latinLnBrk="0" hangingPunct="1">
      <a:defRPr sz="1322" kern="1200">
        <a:solidFill>
          <a:schemeClr val="tx1"/>
        </a:solidFill>
        <a:latin typeface="+mn-lt"/>
        <a:ea typeface="+mn-ea"/>
        <a:cs typeface="+mn-cs"/>
      </a:defRPr>
    </a:lvl2pPr>
    <a:lvl3pPr marL="1007394" algn="l" defTabSz="1007394" rtl="0" eaLnBrk="1" latinLnBrk="0" hangingPunct="1">
      <a:defRPr sz="1322" kern="1200">
        <a:solidFill>
          <a:schemeClr val="tx1"/>
        </a:solidFill>
        <a:latin typeface="+mn-lt"/>
        <a:ea typeface="+mn-ea"/>
        <a:cs typeface="+mn-cs"/>
      </a:defRPr>
    </a:lvl3pPr>
    <a:lvl4pPr marL="1511092" algn="l" defTabSz="1007394" rtl="0" eaLnBrk="1" latinLnBrk="0" hangingPunct="1">
      <a:defRPr sz="1322" kern="1200">
        <a:solidFill>
          <a:schemeClr val="tx1"/>
        </a:solidFill>
        <a:latin typeface="+mn-lt"/>
        <a:ea typeface="+mn-ea"/>
        <a:cs typeface="+mn-cs"/>
      </a:defRPr>
    </a:lvl4pPr>
    <a:lvl5pPr marL="2014789" algn="l" defTabSz="1007394" rtl="0" eaLnBrk="1" latinLnBrk="0" hangingPunct="1">
      <a:defRPr sz="1322" kern="1200">
        <a:solidFill>
          <a:schemeClr val="tx1"/>
        </a:solidFill>
        <a:latin typeface="+mn-lt"/>
        <a:ea typeface="+mn-ea"/>
        <a:cs typeface="+mn-cs"/>
      </a:defRPr>
    </a:lvl5pPr>
    <a:lvl6pPr marL="2518486" algn="l" defTabSz="1007394" rtl="0" eaLnBrk="1" latinLnBrk="0" hangingPunct="1">
      <a:defRPr sz="1322" kern="1200">
        <a:solidFill>
          <a:schemeClr val="tx1"/>
        </a:solidFill>
        <a:latin typeface="+mn-lt"/>
        <a:ea typeface="+mn-ea"/>
        <a:cs typeface="+mn-cs"/>
      </a:defRPr>
    </a:lvl6pPr>
    <a:lvl7pPr marL="3022183" algn="l" defTabSz="1007394" rtl="0" eaLnBrk="1" latinLnBrk="0" hangingPunct="1">
      <a:defRPr sz="1322" kern="1200">
        <a:solidFill>
          <a:schemeClr val="tx1"/>
        </a:solidFill>
        <a:latin typeface="+mn-lt"/>
        <a:ea typeface="+mn-ea"/>
        <a:cs typeface="+mn-cs"/>
      </a:defRPr>
    </a:lvl7pPr>
    <a:lvl8pPr marL="3525881" algn="l" defTabSz="1007394" rtl="0" eaLnBrk="1" latinLnBrk="0" hangingPunct="1">
      <a:defRPr sz="1322" kern="1200">
        <a:solidFill>
          <a:schemeClr val="tx1"/>
        </a:solidFill>
        <a:latin typeface="+mn-lt"/>
        <a:ea typeface="+mn-ea"/>
        <a:cs typeface="+mn-cs"/>
      </a:defRPr>
    </a:lvl8pPr>
    <a:lvl9pPr marL="4029578" algn="l" defTabSz="1007394" rtl="0" eaLnBrk="1" latinLnBrk="0" hangingPunct="1">
      <a:defRPr sz="132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 preferRelativeResize="0"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2"/>
          <a:stretch/>
        </p:blipFill>
        <p:spPr>
          <a:xfrm>
            <a:off x="892" y="2580402"/>
            <a:ext cx="10182185" cy="4984774"/>
          </a:xfrm>
          <a:prstGeom prst="rect">
            <a:avLst/>
          </a:prstGeom>
          <a:ln>
            <a:noFill/>
          </a:ln>
        </p:spPr>
      </p:pic>
      <p:sp>
        <p:nvSpPr>
          <p:cNvPr id="24" name="Rectangle 23"/>
          <p:cNvSpPr/>
          <p:nvPr userDrawn="1"/>
        </p:nvSpPr>
        <p:spPr>
          <a:xfrm>
            <a:off x="10182999" y="3013624"/>
            <a:ext cx="3245664" cy="48292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-4117" y="10103"/>
            <a:ext cx="10129999" cy="25648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-29728" y="2574986"/>
            <a:ext cx="902825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56426" y="1070987"/>
            <a:ext cx="3650363" cy="2990255"/>
          </a:xfrm>
          <a:prstGeom prst="rect">
            <a:avLst/>
          </a:prstGeom>
        </p:spPr>
      </p:pic>
      <p:sp>
        <p:nvSpPr>
          <p:cNvPr id="29" name="Isosceles Triangle 28"/>
          <p:cNvSpPr/>
          <p:nvPr userDrawn="1"/>
        </p:nvSpPr>
        <p:spPr>
          <a:xfrm rot="5400000">
            <a:off x="10099757" y="5463569"/>
            <a:ext cx="310896" cy="155448"/>
          </a:xfrm>
          <a:prstGeom prst="triangle">
            <a:avLst>
              <a:gd name="adj" fmla="val 564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ooter Placeholder 5"/>
          <p:cNvSpPr txBox="1">
            <a:spLocks/>
          </p:cNvSpPr>
          <p:nvPr userDrawn="1"/>
        </p:nvSpPr>
        <p:spPr>
          <a:xfrm>
            <a:off x="34493" y="5479409"/>
            <a:ext cx="259079" cy="25907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685733" rtl="0" eaLnBrk="1" latinLnBrk="0" hangingPunct="1">
              <a:defRPr sz="1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8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33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00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33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00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34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1"/>
              <a:t>[presentation title] via &gt;Insert &gt;Header &amp; Footer</a:t>
            </a:r>
          </a:p>
        </p:txBody>
      </p:sp>
      <p:sp>
        <p:nvSpPr>
          <p:cNvPr id="32" name="Slide Number Placeholder 7"/>
          <p:cNvSpPr txBox="1">
            <a:spLocks/>
          </p:cNvSpPr>
          <p:nvPr userDrawn="1"/>
        </p:nvSpPr>
        <p:spPr>
          <a:xfrm>
            <a:off x="-288807" y="5479409"/>
            <a:ext cx="259079" cy="25907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685733" rtl="0" eaLnBrk="1" latinLnBrk="0" hangingPunct="1">
              <a:defRPr sz="1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8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33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00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33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00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34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304153-AB0A-48EF-9773-766B89829996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34" name="Title 1"/>
          <p:cNvSpPr>
            <a:spLocks noGrp="1"/>
          </p:cNvSpPr>
          <p:nvPr>
            <p:ph type="ctrTitle"/>
          </p:nvPr>
        </p:nvSpPr>
        <p:spPr>
          <a:xfrm>
            <a:off x="577534" y="455213"/>
            <a:ext cx="8932928" cy="1269488"/>
          </a:xfrm>
        </p:spPr>
        <p:txBody>
          <a:bodyPr anchor="b"/>
          <a:lstStyle>
            <a:lvl1pPr algn="l">
              <a:lnSpc>
                <a:spcPts val="3538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Subtitle 2"/>
          <p:cNvSpPr>
            <a:spLocks noGrp="1"/>
          </p:cNvSpPr>
          <p:nvPr>
            <p:ph type="subTitle" idx="1"/>
          </p:nvPr>
        </p:nvSpPr>
        <p:spPr>
          <a:xfrm>
            <a:off x="604211" y="1926721"/>
            <a:ext cx="8222548" cy="471524"/>
          </a:xfrm>
        </p:spPr>
        <p:txBody>
          <a:bodyPr/>
          <a:lstStyle>
            <a:lvl1pPr marL="0" indent="0" algn="l">
              <a:lnSpc>
                <a:spcPts val="12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8" name="Straight Connector 37"/>
          <p:cNvCxnSpPr/>
          <p:nvPr userDrawn="1"/>
        </p:nvCxnSpPr>
        <p:spPr>
          <a:xfrm flipH="1">
            <a:off x="10172848" y="3886200"/>
            <a:ext cx="10151" cy="393523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9" name="Slogan"/>
          <p:cNvSpPr txBox="1"/>
          <p:nvPr userDrawn="1"/>
        </p:nvSpPr>
        <p:spPr>
          <a:xfrm>
            <a:off x="10814202" y="3886185"/>
            <a:ext cx="2099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800" b="1" noProof="1">
                <a:solidFill>
                  <a:schemeClr val="bg1"/>
                </a:solidFill>
              </a:rPr>
              <a:t>Kiwa Inspecta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812" y="5448433"/>
            <a:ext cx="1492801" cy="126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71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70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>
          <a:xfrm>
            <a:off x="450000" y="7023209"/>
            <a:ext cx="360000" cy="402483"/>
          </a:xfrm>
        </p:spPr>
        <p:txBody>
          <a:bodyPr/>
          <a:lstStyle/>
          <a:p>
            <a:fld id="{76304153-AB0A-48EF-9773-766B89829996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12" name="Presentation title placeholder"/>
          <p:cNvSpPr>
            <a:spLocks noGrp="1"/>
          </p:cNvSpPr>
          <p:nvPr>
            <p:ph type="ftr" sz="quarter" idx="15"/>
          </p:nvPr>
        </p:nvSpPr>
        <p:spPr>
          <a:xfrm>
            <a:off x="955575" y="7023209"/>
            <a:ext cx="7200000" cy="402483"/>
          </a:xfrm>
        </p:spPr>
        <p:txBody>
          <a:bodyPr/>
          <a:lstStyle/>
          <a:p>
            <a:r>
              <a:rPr lang="en-US" noProof="1"/>
              <a:t>[presentation title] via &gt;Insert &gt;Header &amp; Footer</a:t>
            </a:r>
          </a:p>
        </p:txBody>
      </p:sp>
      <p:sp>
        <p:nvSpPr>
          <p:cNvPr id="11" name="Brand name placeholder"/>
          <p:cNvSpPr>
            <a:spLocks noGrp="1"/>
          </p:cNvSpPr>
          <p:nvPr>
            <p:ph type="dt" sz="half" idx="14"/>
          </p:nvPr>
        </p:nvSpPr>
        <p:spPr>
          <a:xfrm>
            <a:off x="8540057" y="7026062"/>
            <a:ext cx="1142424" cy="402483"/>
          </a:xfrm>
        </p:spPr>
        <p:txBody>
          <a:bodyPr/>
          <a:lstStyle/>
          <a:p>
            <a:pPr algn="l"/>
            <a:fld id="{3CE8A30B-18AE-4E07-BE45-A7D54B349C37}" type="datetime1">
              <a:rPr lang="sv-SE" noProof="1" smtClean="0"/>
              <a:t>2017-10-30</a:t>
            </a:fld>
            <a:endParaRPr lang="en-US" noProof="1"/>
          </a:p>
        </p:txBody>
      </p:sp>
      <p:sp>
        <p:nvSpPr>
          <p:cNvPr id="10" name="Content placeholder"/>
          <p:cNvSpPr>
            <a:spLocks noGrp="1"/>
          </p:cNvSpPr>
          <p:nvPr>
            <p:ph sz="quarter" idx="17"/>
          </p:nvPr>
        </p:nvSpPr>
        <p:spPr>
          <a:xfrm>
            <a:off x="450000" y="1792800"/>
            <a:ext cx="11646750" cy="4795200"/>
          </a:xfrm>
        </p:spPr>
        <p:txBody>
          <a:bodyPr/>
          <a:lstStyle>
            <a:lvl1pPr>
              <a:lnSpc>
                <a:spcPts val="2300"/>
              </a:lnSpc>
              <a:defRPr/>
            </a:lvl1pPr>
            <a:lvl2pPr>
              <a:lnSpc>
                <a:spcPts val="2300"/>
              </a:lnSpc>
              <a:defRPr/>
            </a:lvl2pPr>
            <a:lvl3pPr>
              <a:lnSpc>
                <a:spcPts val="2300"/>
              </a:lnSpc>
              <a:defRPr/>
            </a:lvl3pPr>
            <a:lvl4pPr>
              <a:lnSpc>
                <a:spcPts val="2300"/>
              </a:lnSpc>
              <a:defRPr/>
            </a:lvl4pPr>
            <a:lvl5pPr>
              <a:lnSpc>
                <a:spcPts val="23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62280" y="945515"/>
            <a:ext cx="11582400" cy="654050"/>
          </a:xfrm>
          <a:noFill/>
        </p:spPr>
        <p:txBody>
          <a:bodyPr/>
          <a:lstStyle>
            <a:lvl1pPr marL="0" indent="0">
              <a:buNone/>
              <a:defRPr sz="28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6865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"/>
          <p:cNvSpPr>
            <a:spLocks noGrp="1"/>
          </p:cNvSpPr>
          <p:nvPr>
            <p:ph sz="quarter" idx="14"/>
          </p:nvPr>
        </p:nvSpPr>
        <p:spPr>
          <a:xfrm>
            <a:off x="450000" y="1792800"/>
            <a:ext cx="9364560" cy="479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"/>
          <p:cNvSpPr>
            <a:spLocks noGrp="1"/>
          </p:cNvSpPr>
          <p:nvPr>
            <p:ph type="pic" sz="quarter" idx="13"/>
          </p:nvPr>
        </p:nvSpPr>
        <p:spPr>
          <a:xfrm>
            <a:off x="10063163" y="0"/>
            <a:ext cx="3365500" cy="68544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5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14" name="Presentation title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1"/>
              <a:t>[presentation title] via &gt;Insert &gt;Header &amp; Footer</a:t>
            </a:r>
          </a:p>
        </p:txBody>
      </p:sp>
      <p:sp>
        <p:nvSpPr>
          <p:cNvPr id="13" name="Brand nam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l"/>
            <a:fld id="{2FB9E4C2-0BBD-4FA2-9914-C6D3A54226DE}" type="datetime1">
              <a:rPr lang="sv-SE" noProof="1" smtClean="0"/>
              <a:t>2017-10-30</a:t>
            </a:fld>
            <a:endParaRPr lang="en-US" noProof="1"/>
          </a:p>
        </p:txBody>
      </p:sp>
      <p:sp>
        <p:nvSpPr>
          <p:cNvPr id="16" name="Title placeholder"/>
          <p:cNvSpPr>
            <a:spLocks noGrp="1"/>
          </p:cNvSpPr>
          <p:nvPr>
            <p:ph type="title"/>
          </p:nvPr>
        </p:nvSpPr>
        <p:spPr>
          <a:xfrm>
            <a:off x="450000" y="271463"/>
            <a:ext cx="9354400" cy="642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62280" y="945515"/>
            <a:ext cx="9354544" cy="654050"/>
          </a:xfrm>
          <a:noFill/>
        </p:spPr>
        <p:txBody>
          <a:bodyPr/>
          <a:lstStyle>
            <a:lvl1pPr marL="0" indent="0">
              <a:buNone/>
              <a:defRPr sz="28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6701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halv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"/>
          <p:cNvSpPr>
            <a:spLocks noGrp="1"/>
          </p:cNvSpPr>
          <p:nvPr>
            <p:ph sz="quarter" idx="14"/>
          </p:nvPr>
        </p:nvSpPr>
        <p:spPr>
          <a:xfrm>
            <a:off x="450000" y="1792800"/>
            <a:ext cx="6032080" cy="4795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"/>
          <p:cNvSpPr>
            <a:spLocks noGrp="1"/>
          </p:cNvSpPr>
          <p:nvPr>
            <p:ph type="pic" sz="quarter" idx="13"/>
          </p:nvPr>
        </p:nvSpPr>
        <p:spPr>
          <a:xfrm>
            <a:off x="6714000" y="0"/>
            <a:ext cx="6714000" cy="68544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12" name="Presentation title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1"/>
              <a:t>[presentation title] via &gt;Insert &gt;Header &amp; Footer</a:t>
            </a:r>
          </a:p>
        </p:txBody>
      </p:sp>
      <p:sp>
        <p:nvSpPr>
          <p:cNvPr id="8" name="Brand nam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l"/>
            <a:fld id="{2D21EAA9-433F-48CF-BF00-130309992964}" type="datetime1">
              <a:rPr lang="sv-SE" noProof="1" smtClean="0"/>
              <a:t>2017-10-30</a:t>
            </a:fld>
            <a:endParaRPr lang="en-US" noProof="1"/>
          </a:p>
        </p:txBody>
      </p:sp>
      <p:sp>
        <p:nvSpPr>
          <p:cNvPr id="14" name="Title placeholder"/>
          <p:cNvSpPr>
            <a:spLocks noGrp="1"/>
          </p:cNvSpPr>
          <p:nvPr>
            <p:ph type="title"/>
          </p:nvPr>
        </p:nvSpPr>
        <p:spPr>
          <a:xfrm>
            <a:off x="450000" y="271463"/>
            <a:ext cx="6032080" cy="642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62280" y="945515"/>
            <a:ext cx="6032173" cy="654050"/>
          </a:xfrm>
          <a:noFill/>
        </p:spPr>
        <p:txBody>
          <a:bodyPr/>
          <a:lstStyle>
            <a:lvl1pPr marL="0" indent="0">
              <a:buNone/>
              <a:defRPr sz="28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817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3428000" cy="6854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3" name="Presentation title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1"/>
              <a:t>[presentation title] via &gt;Insert &gt;Header &amp; Footer</a:t>
            </a:r>
          </a:p>
        </p:txBody>
      </p:sp>
      <p:sp>
        <p:nvSpPr>
          <p:cNvPr id="2" name="Brand nam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l"/>
            <a:fld id="{6FB78849-EDCF-4156-8054-23D658B47278}" type="datetime1">
              <a:rPr lang="sv-SE" noProof="1" smtClean="0"/>
              <a:t>2017-10-30</a:t>
            </a:fld>
            <a:endParaRPr lang="en-US" noProof="1"/>
          </a:p>
        </p:txBody>
      </p:sp>
      <p:sp>
        <p:nvSpPr>
          <p:cNvPr id="6" name="Title placeholder"/>
          <p:cNvSpPr>
            <a:spLocks noGrp="1"/>
          </p:cNvSpPr>
          <p:nvPr>
            <p:ph type="title"/>
          </p:nvPr>
        </p:nvSpPr>
        <p:spPr>
          <a:xfrm>
            <a:off x="450000" y="271463"/>
            <a:ext cx="11582222" cy="642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975995"/>
            <a:ext cx="11612879" cy="654050"/>
          </a:xfrm>
          <a:noFill/>
        </p:spPr>
        <p:txBody>
          <a:bodyPr/>
          <a:lstStyle>
            <a:lvl1pPr marL="0" indent="0">
              <a:buNone/>
              <a:defRPr sz="28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9126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halva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1 placeholder"/>
          <p:cNvSpPr>
            <a:spLocks noGrp="1"/>
          </p:cNvSpPr>
          <p:nvPr>
            <p:ph type="pic" sz="quarter" idx="13"/>
          </p:nvPr>
        </p:nvSpPr>
        <p:spPr>
          <a:xfrm>
            <a:off x="450000" y="450000"/>
            <a:ext cx="6037200" cy="60372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0" name="Picture 2 placeholder"/>
          <p:cNvSpPr>
            <a:spLocks noGrp="1"/>
          </p:cNvSpPr>
          <p:nvPr>
            <p:ph type="pic" sz="quarter" idx="17"/>
          </p:nvPr>
        </p:nvSpPr>
        <p:spPr>
          <a:xfrm>
            <a:off x="6940800" y="450000"/>
            <a:ext cx="6037200" cy="60372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4" name="Presentation title placeholder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1"/>
              <a:t>[presentation title] via &gt;Insert &gt;Header &amp; Footer</a:t>
            </a:r>
          </a:p>
        </p:txBody>
      </p:sp>
      <p:sp>
        <p:nvSpPr>
          <p:cNvPr id="2" name="Brand name placeholder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algn="l"/>
            <a:fld id="{B09041D3-1003-4A8E-8515-1286751D58BF}" type="datetime1">
              <a:rPr lang="sv-SE" noProof="1" smtClean="0"/>
              <a:t>2017-10-30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231661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1 placeholder"/>
          <p:cNvSpPr>
            <a:spLocks noGrp="1"/>
          </p:cNvSpPr>
          <p:nvPr>
            <p:ph type="pic" sz="quarter" idx="13"/>
          </p:nvPr>
        </p:nvSpPr>
        <p:spPr>
          <a:xfrm>
            <a:off x="450000" y="2910840"/>
            <a:ext cx="2988000" cy="348996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Picture 2 placeholder"/>
          <p:cNvSpPr>
            <a:spLocks noGrp="1"/>
          </p:cNvSpPr>
          <p:nvPr>
            <p:ph type="pic" sz="quarter" idx="17"/>
          </p:nvPr>
        </p:nvSpPr>
        <p:spPr>
          <a:xfrm>
            <a:off x="3505200" y="447757"/>
            <a:ext cx="4833938" cy="359084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2" name="Picture 3 placeholder"/>
          <p:cNvSpPr>
            <a:spLocks noGrp="1"/>
          </p:cNvSpPr>
          <p:nvPr>
            <p:ph type="pic" sz="quarter" idx="20"/>
          </p:nvPr>
        </p:nvSpPr>
        <p:spPr>
          <a:xfrm>
            <a:off x="3505200" y="4105274"/>
            <a:ext cx="2371725" cy="229076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3" name="Picture 4 placeholder"/>
          <p:cNvSpPr>
            <a:spLocks noGrp="1"/>
          </p:cNvSpPr>
          <p:nvPr>
            <p:ph type="pic" sz="quarter" idx="21"/>
          </p:nvPr>
        </p:nvSpPr>
        <p:spPr>
          <a:xfrm>
            <a:off x="8405811" y="447757"/>
            <a:ext cx="4567239" cy="5948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Picture 5 placeholder"/>
          <p:cNvSpPr>
            <a:spLocks noGrp="1"/>
          </p:cNvSpPr>
          <p:nvPr>
            <p:ph type="pic" sz="quarter" idx="22"/>
          </p:nvPr>
        </p:nvSpPr>
        <p:spPr>
          <a:xfrm>
            <a:off x="5924551" y="4105274"/>
            <a:ext cx="2414588" cy="229076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5" name="Text placeholder"/>
          <p:cNvSpPr>
            <a:spLocks noGrp="1"/>
          </p:cNvSpPr>
          <p:nvPr>
            <p:ph type="body" sz="quarter" idx="18"/>
          </p:nvPr>
        </p:nvSpPr>
        <p:spPr>
          <a:xfrm>
            <a:off x="449263" y="449262"/>
            <a:ext cx="2989262" cy="2377757"/>
          </a:xfrm>
          <a:solidFill>
            <a:schemeClr val="accent2"/>
          </a:solidFill>
        </p:spPr>
        <p:txBody>
          <a:bodyPr lIns="180000" tIns="180000"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4" name="Presentation title placeholder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 noProof="1"/>
              <a:t>[presentation title] via &gt;Insert &gt;Header &amp; Footer</a:t>
            </a:r>
          </a:p>
        </p:txBody>
      </p:sp>
      <p:sp>
        <p:nvSpPr>
          <p:cNvPr id="2" name="Brand name placeholder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 algn="l"/>
            <a:fld id="{510037F6-B613-41F4-9FCD-9D55832A7D2F}" type="datetime1">
              <a:rPr lang="sv-SE" noProof="1" smtClean="0"/>
              <a:t>2017-10-30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615039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utan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7" name="Presentation title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[presentation title] via &gt;Insert &gt;Header &amp; Footer</a:t>
            </a:r>
          </a:p>
        </p:txBody>
      </p:sp>
      <p:sp>
        <p:nvSpPr>
          <p:cNvPr id="6" name="Brand nam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B2EDE1F8-8307-469E-A142-E47507AE082A}" type="datetime1">
              <a:rPr lang="sv-SE" noProof="1" smtClean="0"/>
              <a:t>2017-10-30</a:t>
            </a:fld>
            <a:endParaRPr lang="en-US" noProof="1"/>
          </a:p>
        </p:txBody>
      </p:sp>
      <p:sp>
        <p:nvSpPr>
          <p:cNvPr id="5" name="Content placeholder"/>
          <p:cNvSpPr>
            <a:spLocks noGrp="1"/>
          </p:cNvSpPr>
          <p:nvPr>
            <p:ph sz="quarter" idx="17"/>
          </p:nvPr>
        </p:nvSpPr>
        <p:spPr>
          <a:xfrm>
            <a:off x="450000" y="1792800"/>
            <a:ext cx="11646750" cy="4795200"/>
          </a:xfrm>
        </p:spPr>
        <p:txBody>
          <a:bodyPr/>
          <a:lstStyle>
            <a:lvl1pPr>
              <a:lnSpc>
                <a:spcPts val="2300"/>
              </a:lnSpc>
              <a:defRPr/>
            </a:lvl1pPr>
            <a:lvl2pPr>
              <a:lnSpc>
                <a:spcPts val="2300"/>
              </a:lnSpc>
              <a:defRPr/>
            </a:lvl2pPr>
            <a:lvl3pPr>
              <a:lnSpc>
                <a:spcPts val="2300"/>
              </a:lnSpc>
              <a:defRPr/>
            </a:lvl3pPr>
            <a:lvl4pPr>
              <a:lnSpc>
                <a:spcPts val="2300"/>
              </a:lnSpc>
              <a:defRPr/>
            </a:lvl4pPr>
            <a:lvl5pPr>
              <a:lnSpc>
                <a:spcPts val="23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55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0000" y="271463"/>
            <a:ext cx="11582222" cy="64293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noProof="0" dirty="0"/>
          </a:p>
        </p:txBody>
      </p:sp>
      <p:sp>
        <p:nvSpPr>
          <p:cNvPr id="3" name="Object"/>
          <p:cNvSpPr>
            <a:spLocks noGrp="1"/>
          </p:cNvSpPr>
          <p:nvPr>
            <p:ph type="body" idx="1"/>
          </p:nvPr>
        </p:nvSpPr>
        <p:spPr>
          <a:xfrm>
            <a:off x="450000" y="1793339"/>
            <a:ext cx="11582222" cy="47965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fi-FI" dirty="0"/>
              <a:t>Second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/>
              <a:t>Third </a:t>
            </a:r>
            <a:r>
              <a:rPr lang="fi-FI" dirty="0" err="1"/>
              <a:t>level</a:t>
            </a:r>
            <a:endParaRPr lang="fi-FI" dirty="0"/>
          </a:p>
          <a:p>
            <a:pPr lvl="3"/>
            <a:r>
              <a:rPr lang="fi-FI" dirty="0" err="1"/>
              <a:t>Fourth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4"/>
            <a:r>
              <a:rPr lang="fi-FI" dirty="0" err="1"/>
              <a:t>Fifth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4"/>
            <a:endParaRPr lang="fi-FI" dirty="0"/>
          </a:p>
          <a:p>
            <a:pPr lvl="4"/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450000" y="7023209"/>
            <a:ext cx="360000" cy="4024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400">
                <a:solidFill>
                  <a:srgbClr val="6F6F6F"/>
                </a:solidFill>
              </a:defRPr>
            </a:lvl1pPr>
          </a:lstStyle>
          <a:p>
            <a:fld id="{76304153-AB0A-48EF-9773-766B89829996}" type="slidenum">
              <a:rPr lang="en-US" noProof="1" dirty="0" smtClean="0"/>
              <a:pPr/>
              <a:t>‹#›</a:t>
            </a:fld>
            <a:endParaRPr lang="en-US" noProof="1"/>
          </a:p>
        </p:txBody>
      </p:sp>
      <p:sp>
        <p:nvSpPr>
          <p:cNvPr id="5" name="Presentation title"/>
          <p:cNvSpPr>
            <a:spLocks noGrp="1"/>
          </p:cNvSpPr>
          <p:nvPr>
            <p:ph type="ftr" sz="quarter" idx="3"/>
          </p:nvPr>
        </p:nvSpPr>
        <p:spPr>
          <a:xfrm>
            <a:off x="955575" y="7023209"/>
            <a:ext cx="7200000" cy="4024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400">
                <a:solidFill>
                  <a:srgbClr val="6F6F6F"/>
                </a:solidFill>
              </a:defRPr>
            </a:lvl1pPr>
          </a:lstStyle>
          <a:p>
            <a:r>
              <a:rPr lang="en-US" noProof="1"/>
              <a:t>[presentation title] via &gt;Insert &gt;Header &amp; Footer</a:t>
            </a:r>
          </a:p>
        </p:txBody>
      </p:sp>
      <p:sp>
        <p:nvSpPr>
          <p:cNvPr id="4" name="Brand name"/>
          <p:cNvSpPr>
            <a:spLocks noGrp="1"/>
          </p:cNvSpPr>
          <p:nvPr>
            <p:ph type="dt" sz="half" idx="2"/>
          </p:nvPr>
        </p:nvSpPr>
        <p:spPr>
          <a:xfrm>
            <a:off x="8539363" y="7023005"/>
            <a:ext cx="1132957" cy="4024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1">
                <a:solidFill>
                  <a:srgbClr val="6F6F6F"/>
                </a:solidFill>
              </a:defRPr>
            </a:lvl1pPr>
          </a:lstStyle>
          <a:p>
            <a:pPr algn="l"/>
            <a:fld id="{5D1F4993-832E-46AE-9B32-6989FF943BD8}" type="datetime1">
              <a:rPr lang="sv-SE" noProof="1" smtClean="0"/>
              <a:t>2017-10-30</a:t>
            </a:fld>
            <a:endParaRPr lang="en-US" noProof="1"/>
          </a:p>
        </p:txBody>
      </p:sp>
      <p:pic>
        <p:nvPicPr>
          <p:cNvPr id="8" name="Logo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663" y="7059728"/>
            <a:ext cx="886416" cy="313200"/>
          </a:xfrm>
          <a:prstGeom prst="rect">
            <a:avLst/>
          </a:prstGeom>
        </p:spPr>
      </p:pic>
      <p:pic>
        <p:nvPicPr>
          <p:cNvPr id="9" name="Line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4418"/>
            <a:ext cx="13428000" cy="68449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9966960" y="7029248"/>
            <a:ext cx="1280160" cy="40787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sv-S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Kiwa Inspecta</a:t>
            </a:r>
          </a:p>
        </p:txBody>
      </p:sp>
    </p:spTree>
    <p:extLst>
      <p:ext uri="{BB962C8B-B14F-4D97-AF65-F5344CB8AC3E}">
        <p14:creationId xmlns:p14="http://schemas.microsoft.com/office/powerpoint/2010/main" val="14212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55" r:id="rId8"/>
  </p:sldLayoutIdLst>
  <p:hf hdr="0" ftr="0"/>
  <p:txStyles>
    <p:titleStyle>
      <a:lvl1pPr algn="l" defTabSz="1007120" rtl="0" eaLnBrk="1" latinLnBrk="0" hangingPunct="1">
        <a:lnSpc>
          <a:spcPts val="5066"/>
        </a:lnSpc>
        <a:spcBef>
          <a:spcPct val="0"/>
        </a:spcBef>
        <a:buNone/>
        <a:defRPr sz="4406" kern="12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007120" rtl="0" eaLnBrk="1" latinLnBrk="0" hangingPunct="1">
        <a:lnSpc>
          <a:spcPts val="23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■"/>
        <a:defRPr sz="18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723900" indent="-361950" algn="l" defTabSz="723900" rtl="0" eaLnBrk="1" latinLnBrk="0" hangingPunct="1">
        <a:lnSpc>
          <a:spcPts val="2300"/>
        </a:lnSpc>
        <a:spcBef>
          <a:spcPts val="0"/>
        </a:spcBef>
        <a:buClr>
          <a:schemeClr val="tx2"/>
        </a:buClr>
        <a:buSzPct val="100000"/>
        <a:buFont typeface="Arial" panose="020B0604020202020204" pitchFamily="34" charset="0"/>
        <a:buChar char="■"/>
        <a:tabLst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85850" indent="-361950" algn="l" defTabSz="1007120" rtl="0" eaLnBrk="1" latinLnBrk="0" hangingPunct="1">
        <a:lnSpc>
          <a:spcPts val="2300"/>
        </a:lnSpc>
        <a:spcBef>
          <a:spcPts val="0"/>
        </a:spcBef>
        <a:buSzPct val="150000"/>
        <a:buFont typeface="Arial" panose="020B0604020202020204" pitchFamily="34" charset="0"/>
        <a:buChar char="▪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428750" indent="-342900" algn="l" defTabSz="1007120" rtl="0" eaLnBrk="1" latinLnBrk="0" hangingPunct="1">
        <a:lnSpc>
          <a:spcPts val="2300"/>
        </a:lnSpc>
        <a:spcBef>
          <a:spcPts val="0"/>
        </a:spcBef>
        <a:buClr>
          <a:schemeClr val="tx2"/>
        </a:buClr>
        <a:buSzPct val="150000"/>
        <a:buFont typeface="Arial" panose="020B0604020202020204" pitchFamily="34" charset="0"/>
        <a:buChar char="▪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619250" indent="-190500" algn="l" defTabSz="1007120" rtl="0" eaLnBrk="1" latinLnBrk="0" hangingPunct="1">
        <a:lnSpc>
          <a:spcPts val="2300"/>
        </a:lnSpc>
        <a:spcBef>
          <a:spcPts val="0"/>
        </a:spcBef>
        <a:buFont typeface="Arial" panose="020B0604020202020204" pitchFamily="34" charset="0"/>
        <a:buChar char="-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69580" indent="-251780" algn="l" defTabSz="100712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273141" indent="-251780" algn="l" defTabSz="100712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776701" indent="-251780" algn="l" defTabSz="100712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280261" indent="-251780" algn="l" defTabSz="100712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007120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560" algn="l" defTabSz="1007120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120" algn="l" defTabSz="1007120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0680" algn="l" defTabSz="1007120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4240" algn="l" defTabSz="1007120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7800" algn="l" defTabSz="1007120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1360" algn="l" defTabSz="1007120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4921" algn="l" defTabSz="1007120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28481" algn="l" defTabSz="1007120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Säkerhet och kontroll av Linbanor och Nöjesparker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Nivå III Seminar 13-14 november</a:t>
            </a:r>
          </a:p>
        </p:txBody>
      </p:sp>
    </p:spTree>
    <p:extLst>
      <p:ext uri="{BB962C8B-B14F-4D97-AF65-F5344CB8AC3E}">
        <p14:creationId xmlns:p14="http://schemas.microsoft.com/office/powerpoint/2010/main" val="111133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2</a:t>
            </a:fld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l"/>
            <a:fld id="{3CE8A30B-18AE-4E07-BE45-A7D54B349C37}" type="datetime1">
              <a:rPr lang="sv-SE" noProof="1" smtClean="0"/>
              <a:t>2017-10-30</a:t>
            </a:fld>
            <a:endParaRPr lang="en-US" noProof="1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397930" y="1785746"/>
            <a:ext cx="4224870" cy="4795200"/>
          </a:xfrm>
        </p:spPr>
        <p:txBody>
          <a:bodyPr/>
          <a:lstStyle/>
          <a:p>
            <a:r>
              <a:rPr lang="sv-SE" dirty="0" err="1"/>
              <a:t>Kiwa</a:t>
            </a:r>
            <a:r>
              <a:rPr lang="sv-SE" dirty="0"/>
              <a:t> </a:t>
            </a:r>
            <a:r>
              <a:rPr lang="sv-SE" dirty="0" err="1"/>
              <a:t>Inspecta</a:t>
            </a:r>
            <a:r>
              <a:rPr lang="sv-SE" dirty="0"/>
              <a:t> Sweden</a:t>
            </a:r>
          </a:p>
          <a:p>
            <a:endParaRPr lang="sv-SE" dirty="0"/>
          </a:p>
          <a:p>
            <a:r>
              <a:rPr lang="sv-SE" dirty="0"/>
              <a:t>Skidliftar –Linbanor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v-SE" dirty="0"/>
              <a:t>Regelverk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v-SE" dirty="0"/>
              <a:t>Kontroller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v-SE" dirty="0" err="1"/>
              <a:t>Ndt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r>
              <a:rPr lang="sv-SE" dirty="0"/>
              <a:t>Nöjesparker – Tivolianordningar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v-SE" dirty="0"/>
              <a:t>Regelverk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v-SE" dirty="0"/>
              <a:t>Kontroller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v-SE" dirty="0" err="1"/>
              <a:t>Ndt</a:t>
            </a:r>
            <a:endParaRPr lang="sv-SE" dirty="0"/>
          </a:p>
          <a:p>
            <a:endParaRPr lang="sv-SE" dirty="0"/>
          </a:p>
          <a:p>
            <a:pPr lvl="1">
              <a:buFont typeface="Wingdings" panose="05000000000000000000" pitchFamily="2" charset="2"/>
              <a:buChar char="v"/>
            </a:pPr>
            <a:endParaRPr lang="sv-SE" dirty="0"/>
          </a:p>
          <a:p>
            <a:pPr lvl="1">
              <a:buFont typeface="Wingdings" panose="05000000000000000000" pitchFamily="2" charset="2"/>
              <a:buChar char="v"/>
            </a:pPr>
            <a:endParaRPr lang="sv-SE" dirty="0"/>
          </a:p>
          <a:p>
            <a:pPr lvl="1">
              <a:buFont typeface="Wingdings" panose="05000000000000000000" pitchFamily="2" charset="2"/>
              <a:buChar char="v"/>
            </a:pPr>
            <a:endParaRPr lang="sv-SE" dirty="0"/>
          </a:p>
          <a:p>
            <a:pPr>
              <a:buFont typeface="Wingdings" panose="05000000000000000000" pitchFamily="2" charset="2"/>
              <a:buChar char="§"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lvl="1">
              <a:buFont typeface="Wingdings" panose="05000000000000000000" pitchFamily="2" charset="2"/>
              <a:buChar char="v"/>
            </a:pPr>
            <a:endParaRPr lang="sv-S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Trust, </a:t>
            </a:r>
            <a:r>
              <a:rPr lang="sv-SE" dirty="0" err="1"/>
              <a:t>Quality</a:t>
            </a:r>
            <a:r>
              <a:rPr lang="sv-SE" dirty="0"/>
              <a:t> and Progress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266" y="2393298"/>
            <a:ext cx="2564482" cy="17053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956" y="2393298"/>
            <a:ext cx="2475038" cy="17053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266" y="4696352"/>
            <a:ext cx="1849302" cy="14917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9956" y="4696352"/>
            <a:ext cx="2529376" cy="142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75564"/>
      </p:ext>
    </p:extLst>
  </p:cSld>
  <p:clrMapOvr>
    <a:masterClrMapping/>
  </p:clrMapOvr>
</p:sld>
</file>

<file path=ppt/theme/theme1.xml><?xml version="1.0" encoding="utf-8"?>
<a:theme xmlns:a="http://schemas.openxmlformats.org/drawingml/2006/main" name="Kiwa_Asset_Health_PPT_template_20171205">
  <a:themeElements>
    <a:clrScheme name="KIWA">
      <a:dk1>
        <a:sysClr val="windowText" lastClr="000000"/>
      </a:dk1>
      <a:lt1>
        <a:sysClr val="window" lastClr="FFFFFF"/>
      </a:lt1>
      <a:dk2>
        <a:srgbClr val="005DA1"/>
      </a:dk2>
      <a:lt2>
        <a:srgbClr val="FFFFFF"/>
      </a:lt2>
      <a:accent1>
        <a:srgbClr val="005DA1"/>
      </a:accent1>
      <a:accent2>
        <a:srgbClr val="00AAC5"/>
      </a:accent2>
      <a:accent3>
        <a:srgbClr val="D1111C"/>
      </a:accent3>
      <a:accent4>
        <a:srgbClr val="85A4D1"/>
      </a:accent4>
      <a:accent5>
        <a:srgbClr val="A4D6E3"/>
      </a:accent5>
      <a:accent6>
        <a:srgbClr val="E9957E"/>
      </a:accent6>
      <a:hlink>
        <a:srgbClr val="005DA1"/>
      </a:hlink>
      <a:folHlink>
        <a:srgbClr val="005DA1"/>
      </a:folHlink>
    </a:clrScheme>
    <a:fontScheme name="KIW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0" tIns="0" rIns="0" bIns="0" rtlCol="0" anchor="b" anchorCtr="0">
        <a:noAutofit/>
      </a:bodyPr>
      <a:lstStyle>
        <a:defPPr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KIWA.potx" id="{9F4085C8-3976-45E0-ABD4-FE1BF94DCF7D}" vid="{4B8F99AE-C4F8-40A8-916B-2869A1801CA3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Kiwa_Inspecta_PPT</Template>
  <TotalTime>36</TotalTime>
  <Words>34</Words>
  <Application>Microsoft Office PowerPoint</Application>
  <PresentationFormat>Custom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Kiwa_Asset_Health_PPT_template_20171205</vt:lpstr>
      <vt:lpstr>Säkerhet och kontroll av Linbanor och Nöjesparker</vt:lpstr>
      <vt:lpstr> </vt:lpstr>
    </vt:vector>
  </TitlesOfParts>
  <Company>Inspecta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Säkerhet och kontroll av Linbanor och Nöjesparker</dc:title>
  <dc:creator>Björk Lars</dc:creator>
  <dc:description>Template by Orange Pepper_x000d_
Design by B-Creative!_x000d_
2016</dc:description>
  <cp:lastModifiedBy>Lisbeth Andreassen Ås</cp:lastModifiedBy>
  <cp:revision>4</cp:revision>
  <dcterms:created xsi:type="dcterms:W3CDTF">2017-09-27T06:33:39Z</dcterms:created>
  <dcterms:modified xsi:type="dcterms:W3CDTF">2017-10-30T13:20:12Z</dcterms:modified>
</cp:coreProperties>
</file>